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DB98"/>
    <a:srgbClr val="967446"/>
    <a:srgbClr val="E2EEEE"/>
    <a:srgbClr val="9EC4C5"/>
    <a:srgbClr val="FCE2D4"/>
    <a:srgbClr val="CDE1E1"/>
    <a:srgbClr val="9EC5C6"/>
    <a:srgbClr val="FECE54"/>
    <a:srgbClr val="EB6A27"/>
    <a:srgbClr val="FEE9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6" d="100"/>
          <a:sy n="96" d="100"/>
        </p:scale>
        <p:origin x="1950" y="-70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2025. 08. 12.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e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e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9674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44988" y="9127695"/>
            <a:ext cx="2693844" cy="1800941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ED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7050698"/>
            <a:ext cx="2708606" cy="175357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ED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7" y="4927694"/>
            <a:ext cx="2716442" cy="1810961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ED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Elérhetőségeidet ide írhatod!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Kondíciókat és rendelési feltételeket ide írhatod!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240" y="5602755"/>
            <a:ext cx="2122075" cy="8837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Snowberry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AP65432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Téli erdei gyümölcsös szálas tea, natúr kraft papír csomagolásban. 40 gramm.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86377" y="9688923"/>
            <a:ext cx="2103640" cy="120263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Jouluz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AP800150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Növényi alapú illatosított viaszgyertya homokfúvott üveg tartóban, karácsonyi hópehely díszítéssel és bambusz fedéllel. 120 gramm viasszal. Kraft papír dobozban.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68240" y="7652335"/>
            <a:ext cx="216688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Borealis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AP800199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Üveg karácsonyi fénygömb fából készült LED-es égőtalppal. USB töltőkábellel.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52917"/>
            <a:ext cx="5759449" cy="3016854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9674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26890" y="3632706"/>
            <a:ext cx="5065237" cy="376529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hu-HU" sz="2400" b="1" cap="all" spc="15" dirty="0" err="1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Tedd meghitté az ünnepeket</a:t>
            </a:r>
            <a:endParaRPr lang="hu-HU" sz="2400" b="1" cap="all" spc="15" dirty="0">
              <a:solidFill>
                <a:schemeClr val="bg1"/>
              </a:solidFill>
              <a:latin typeface="Ropa Mix Pro" panose="020B0504020101010102" pitchFamily="34" charset="0"/>
              <a:cs typeface="Ropa Mix Pro" panose="020B0504020101010102" pitchFamily="34" charset="0"/>
            </a:endParaRP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04661" y="4035164"/>
            <a:ext cx="505432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Csempéssz egy kis varázslatot a karácsonyi időszakba puha takarókkal, szép bögrékkel és játékos dekorációkkal. Így nemcsak figyelmet kelthetsz, hanem szíveket is megnyerhetsz.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7" y="13186337"/>
            <a:ext cx="162863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Spatox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AP800073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Szilikon sütőspatula karácsonyi mintával és bambusz nyéllel.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08741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Renkey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AP800135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Rénszarvas alakú, újrahasznosított alumínium kulcstartó fém karikával.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Bostro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AP800152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Duplafalú, boroszilikát üvegből készült thermo pohár karácsonyi hópehely mintával és bambusz fedéllel, 310 ml. Kraft papír dobozban.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ED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ED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EDB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EC7AEF62-B073-5615-5773-C466855DE71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457" y="11556904"/>
            <a:ext cx="1413822" cy="1413822"/>
          </a:xfrm>
          <a:prstGeom prst="rect">
            <a:avLst/>
          </a:prstGeom>
        </p:spPr>
      </p:pic>
      <p:pic>
        <p:nvPicPr>
          <p:cNvPr id="18" name="Kép 17" descr="A képen váza, fazekasáru, égetett agyagáru, kerámia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706E8244-A5B4-87FB-13E5-1BAE68FFAB51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237" y="11556904"/>
            <a:ext cx="1413822" cy="1413822"/>
          </a:xfrm>
          <a:prstGeom prst="rect">
            <a:avLst/>
          </a:prstGeom>
        </p:spPr>
      </p:pic>
      <p:pic>
        <p:nvPicPr>
          <p:cNvPr id="21" name="Kép 20" descr="A képen művészet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D59CBF35-804C-468C-FCDC-0573DFAEF5A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1989" y="11478894"/>
            <a:ext cx="1538489" cy="1538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6619</TotalTime>
  <Words>162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156</cp:revision>
  <cp:lastPrinted>2020-10-14T10:13:42Z</cp:lastPrinted>
  <dcterms:created xsi:type="dcterms:W3CDTF">2020-04-21T06:52:21Z</dcterms:created>
  <dcterms:modified xsi:type="dcterms:W3CDTF">2025-08-12T08:24:04Z</dcterms:modified>
  <cp:category/>
</cp:coreProperties>
</file>